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46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81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833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4502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6701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685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595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45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06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71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51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399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803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84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30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7B3E9-8385-405E-8F30-3CB4BA1DE07B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E67A7E-734C-4792-BB76-6C7FF3CF8C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7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Speciální projekty založené na principu HÚL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Prof. Ing. Jaroslav Simon, CSc.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605" y="1007506"/>
            <a:ext cx="5771429" cy="1266667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068319" y="55804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dirty="0"/>
              <a:t>Vzdělávání v lesnických disciplínách (CZ.1.07/1.3.00/19.0004)</a:t>
            </a:r>
          </a:p>
        </p:txBody>
      </p:sp>
    </p:spTree>
    <p:extLst>
      <p:ext uri="{BB962C8B-B14F-4D97-AF65-F5344CB8AC3E}">
        <p14:creationId xmlns:p14="http://schemas.microsoft.com/office/powerpoint/2010/main" val="2336779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Speciální projekty založené na principu HÚL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Zalesňovací projekty</a:t>
            </a:r>
            <a:r>
              <a:rPr lang="cs-CZ" dirty="0" smtClean="0"/>
              <a:t> </a:t>
            </a:r>
          </a:p>
          <a:p>
            <a:r>
              <a:rPr lang="cs-CZ" b="1" dirty="0" smtClean="0"/>
              <a:t>1.1  Registr půdy ČR (vytvářený 1999 - 2004, </a:t>
            </a:r>
            <a:r>
              <a:rPr lang="cs-CZ" b="1" dirty="0" err="1" smtClean="0"/>
              <a:t>MZe</a:t>
            </a:r>
            <a:r>
              <a:rPr lang="cs-CZ" b="1" dirty="0" smtClean="0"/>
              <a:t>) </a:t>
            </a:r>
            <a:endParaRPr lang="cs-CZ" dirty="0" smtClean="0"/>
          </a:p>
          <a:p>
            <a:r>
              <a:rPr lang="cs-CZ" dirty="0" smtClean="0"/>
              <a:t>- vazba na ES - administrace a kontrola plateb z evropských fondů </a:t>
            </a:r>
          </a:p>
          <a:p>
            <a:r>
              <a:rPr lang="cs-CZ" dirty="0" smtClean="0"/>
              <a:t>Součást IACS (Integrovaný administrativní a kontrolní systém) EU, zachycuje LPIS (Land Parcel </a:t>
            </a:r>
            <a:r>
              <a:rPr lang="cs-CZ" dirty="0" err="1" smtClean="0"/>
              <a:t>Identification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) - půdní bloky (díly půdních bloků) vedené v registru půdy (vede se - kultura, majitel). Vedeno v systému  S - JTSK (vazba na katastr nemovitostí), povinné využití GIS, </a:t>
            </a:r>
            <a:r>
              <a:rPr lang="cs-CZ" dirty="0" err="1" smtClean="0"/>
              <a:t>ortofotomapy</a:t>
            </a:r>
            <a:r>
              <a:rPr lang="cs-CZ" dirty="0" smtClean="0"/>
              <a:t>. Databáze k 31. 12. 2002 - 47 % rozlohy území ČR, cca 300 000 produkčních bloků. </a:t>
            </a:r>
          </a:p>
          <a:p>
            <a:r>
              <a:rPr lang="cs-CZ" dirty="0" smtClean="0"/>
              <a:t>Kultury - orná, louky, pastviny, sady, vinice, ostatní. </a:t>
            </a:r>
          </a:p>
          <a:p>
            <a:r>
              <a:rPr lang="cs-CZ" dirty="0" smtClean="0"/>
              <a:t>(BPEJ - bonitovaná půdně ekologická jednotka)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602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Speciální projekty založené na principu HÚL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Zalesnění zemědělských půd</a:t>
            </a:r>
            <a:r>
              <a:rPr lang="cs-CZ" dirty="0" smtClean="0"/>
              <a:t> </a:t>
            </a:r>
          </a:p>
          <a:p>
            <a:r>
              <a:rPr lang="cs-CZ" dirty="0" smtClean="0"/>
              <a:t>Zásady státní zemědělské politiky - uvedení podílu zemědělské půdy do klidu (rámcově 600 000 ha) - zalesnění </a:t>
            </a:r>
          </a:p>
          <a:p>
            <a:r>
              <a:rPr lang="cs-CZ" dirty="0" smtClean="0"/>
              <a:t>Dotační politika - do r. 2005 </a:t>
            </a:r>
            <a:r>
              <a:rPr lang="cs-CZ" dirty="0" err="1" smtClean="0"/>
              <a:t>MZe</a:t>
            </a:r>
            <a:r>
              <a:rPr lang="cs-CZ" dirty="0" smtClean="0"/>
              <a:t>, nyní fondy EU (problémy - platby před a po) </a:t>
            </a:r>
          </a:p>
          <a:p>
            <a:r>
              <a:rPr lang="cs-CZ" u="sng" dirty="0" smtClean="0"/>
              <a:t>Náležitosti projektu</a:t>
            </a:r>
            <a:r>
              <a:rPr lang="cs-CZ" dirty="0" smtClean="0"/>
              <a:t> </a:t>
            </a:r>
          </a:p>
          <a:p>
            <a:r>
              <a:rPr lang="cs-CZ" dirty="0" smtClean="0"/>
              <a:t>Upravuje nařízení vlády č. 308/2004 Sb.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189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Speciální projekty založené na principu HÚL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Rekonstrukce zásob</a:t>
            </a:r>
            <a:r>
              <a:rPr lang="cs-CZ" dirty="0" smtClean="0"/>
              <a:t> </a:t>
            </a:r>
          </a:p>
          <a:p>
            <a:r>
              <a:rPr lang="cs-CZ" dirty="0" smtClean="0"/>
              <a:t>Oblast znalecké praxe, nelegální těžby </a:t>
            </a:r>
          </a:p>
          <a:p>
            <a:r>
              <a:rPr lang="cs-CZ" dirty="0" smtClean="0"/>
              <a:t>Postup řešení </a:t>
            </a:r>
          </a:p>
          <a:p>
            <a:r>
              <a:rPr lang="cs-CZ" dirty="0" smtClean="0"/>
              <a:t>-  stabilizace vymezení , zákres ploch </a:t>
            </a:r>
          </a:p>
          <a:p>
            <a:r>
              <a:rPr lang="cs-CZ" dirty="0" smtClean="0"/>
              <a:t>Měření lze provést  přístrojem </a:t>
            </a:r>
            <a:r>
              <a:rPr lang="cs-CZ" dirty="0" err="1" smtClean="0"/>
              <a:t>Trimble</a:t>
            </a:r>
            <a:r>
              <a:rPr lang="cs-CZ" dirty="0" smtClean="0"/>
              <a:t> </a:t>
            </a:r>
            <a:r>
              <a:rPr lang="cs-CZ" dirty="0" err="1" smtClean="0"/>
              <a:t>GeoXT</a:t>
            </a:r>
            <a:r>
              <a:rPr lang="cs-CZ" dirty="0" smtClean="0"/>
              <a:t> (12ti kanálový GPS přijímač vybavený technologií integrované DPGS), využívající pro dosažení </a:t>
            </a:r>
            <a:r>
              <a:rPr lang="cs-CZ" dirty="0" err="1" smtClean="0"/>
              <a:t>submetrové</a:t>
            </a:r>
            <a:r>
              <a:rPr lang="cs-CZ" dirty="0" smtClean="0"/>
              <a:t> přesnosti systému EGNOS. Přístroj je vybaven technologií EVEREST. </a:t>
            </a:r>
            <a:r>
              <a:rPr lang="cs-CZ" dirty="0" err="1" smtClean="0"/>
              <a:t>Postprocesní</a:t>
            </a:r>
            <a:r>
              <a:rPr lang="cs-CZ" dirty="0" smtClean="0"/>
              <a:t> zpracování je řešeno s využitím dat referenčních stanic CZEPOS. Zpracování diferenčních korekcí je provedeno pomocí softwaru </a:t>
            </a:r>
            <a:r>
              <a:rPr lang="cs-CZ" dirty="0" err="1" smtClean="0"/>
              <a:t>Pathfinder</a:t>
            </a:r>
            <a:r>
              <a:rPr lang="cs-CZ" dirty="0" smtClean="0"/>
              <a:t> Office, verze 3.1. Oprava typologie hranic navazujících ploch je řešena s využitím software Topol. Výstupem, řešením je situační plán (v systému S-JTSK) a </a:t>
            </a:r>
            <a:r>
              <a:rPr lang="cs-CZ" dirty="0" err="1" smtClean="0"/>
              <a:t>plochová</a:t>
            </a:r>
            <a:r>
              <a:rPr lang="cs-CZ" dirty="0" smtClean="0"/>
              <a:t> tabulka. </a:t>
            </a:r>
          </a:p>
          <a:p>
            <a:r>
              <a:rPr lang="cs-CZ" dirty="0" smtClean="0"/>
              <a:t>-  odvození kalibračních křivek k přepočtu d</a:t>
            </a:r>
            <a:r>
              <a:rPr lang="cs-CZ" baseline="-25000" dirty="0" smtClean="0"/>
              <a:t>0</a:t>
            </a:r>
            <a:r>
              <a:rPr lang="cs-CZ" dirty="0" smtClean="0"/>
              <a:t> ~ d</a:t>
            </a:r>
            <a:r>
              <a:rPr lang="cs-CZ" baseline="-25000" dirty="0" smtClean="0"/>
              <a:t>1,3</a:t>
            </a:r>
            <a:r>
              <a:rPr lang="cs-CZ" dirty="0" smtClean="0"/>
              <a:t>, výpočet výškové křivky, </a:t>
            </a:r>
          </a:p>
          <a:p>
            <a:r>
              <a:rPr lang="cs-CZ" dirty="0" smtClean="0"/>
              <a:t>-  celoplošná inventarizace hodnot d</a:t>
            </a:r>
            <a:r>
              <a:rPr lang="cs-CZ" baseline="-25000" dirty="0" smtClean="0"/>
              <a:t>0</a:t>
            </a:r>
            <a:r>
              <a:rPr lang="cs-CZ" dirty="0" smtClean="0"/>
              <a:t>, výpočet hodnot objemu stromů, zásoby porostu.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014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Speciální projekty založené na principu HÚL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Literatura</a:t>
            </a:r>
            <a:r>
              <a:rPr lang="cs-CZ" dirty="0" smtClean="0"/>
              <a:t> </a:t>
            </a:r>
          </a:p>
          <a:p>
            <a:r>
              <a:rPr lang="cs-CZ" dirty="0" smtClean="0"/>
              <a:t>Vytváření registru půdy v České republice. </a:t>
            </a:r>
            <a:r>
              <a:rPr lang="cs-CZ" dirty="0" err="1" smtClean="0"/>
              <a:t>Ekotoxa</a:t>
            </a:r>
            <a:r>
              <a:rPr lang="cs-CZ" dirty="0" smtClean="0"/>
              <a:t> Ostrava. 2004: 85 s.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3638732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117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Stébla</vt:lpstr>
      <vt:lpstr>Speciální projekty založené na principu HÚL</vt:lpstr>
      <vt:lpstr>Speciální projekty založené na principu HÚL</vt:lpstr>
      <vt:lpstr>Speciální projekty založené na principu HÚL</vt:lpstr>
      <vt:lpstr>Speciální projekty založené na principu HÚL</vt:lpstr>
      <vt:lpstr>Speciální projekty založené na principu HÚL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Speciální projekty založené na principu HÚL</dc:title>
  <dc:creator>Zdeněk Vala</dc:creator>
  <cp:lastModifiedBy>Zdeněk Vala</cp:lastModifiedBy>
  <cp:revision>2</cp:revision>
  <dcterms:created xsi:type="dcterms:W3CDTF">2014-08-07T11:52:28Z</dcterms:created>
  <dcterms:modified xsi:type="dcterms:W3CDTF">2015-02-25T14:18:56Z</dcterms:modified>
</cp:coreProperties>
</file>